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58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B1B65B-2422-4C5E-9296-FF9A148C2E73}" v="1" dt="2023-06-19T07:25:21.342"/>
    <p1510:client id="{74FE3578-014C-4267-8215-01A5B2912C03}" v="1" dt="2023-06-19T06:58:09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977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049206" y="519657"/>
            <a:ext cx="242245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الثاني عشر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0406D-E826-5A57-F202-04C20ADA5BBC}"/>
              </a:ext>
            </a:extLst>
          </p:cNvPr>
          <p:cNvSpPr/>
          <p:nvPr/>
        </p:nvSpPr>
        <p:spPr>
          <a:xfrm>
            <a:off x="279878" y="2290419"/>
            <a:ext cx="135966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ورقة عمل 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BF4C7-9D92-3F69-D1F6-721115B37D89}"/>
              </a:ext>
            </a:extLst>
          </p:cNvPr>
          <p:cNvSpPr/>
          <p:nvPr/>
        </p:nvSpPr>
        <p:spPr>
          <a:xfrm>
            <a:off x="1751390" y="2320906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8766618D-3BD4-5B7A-99A7-BE8802732C07}"/>
              </a:ext>
            </a:extLst>
          </p:cNvPr>
          <p:cNvGraphicFramePr>
            <a:graphicFrameLocks noGrp="1"/>
          </p:cNvGraphicFramePr>
          <p:nvPr/>
        </p:nvGraphicFramePr>
        <p:xfrm>
          <a:off x="466021" y="1236312"/>
          <a:ext cx="10799420" cy="79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يُحدد من يجب إبلاغه عند إنجازه للمهام والتعليمات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يتبع التعليمات في مكان العمل وخارجه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تطبيق  التعليمات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1C7A018-046D-D506-5435-F7F54E2C5B3B}"/>
              </a:ext>
            </a:extLst>
          </p:cNvPr>
          <p:cNvSpPr/>
          <p:nvPr/>
        </p:nvSpPr>
        <p:spPr>
          <a:xfrm>
            <a:off x="2486063" y="2283324"/>
            <a:ext cx="496321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ym typeface="Calibri"/>
              </a:rPr>
              <a:t>اختار  الشخص المناسب لابلاغه عند تنفيذ المهام </a:t>
            </a:r>
            <a:endParaRPr lang="en-GB" sz="2400" dirty="0">
              <a:ln w="0"/>
              <a:sym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2B1037-FFD5-B7CB-B762-11000B4C6348}"/>
              </a:ext>
            </a:extLst>
          </p:cNvPr>
          <p:cNvSpPr/>
          <p:nvPr/>
        </p:nvSpPr>
        <p:spPr>
          <a:xfrm>
            <a:off x="5486400" y="2945777"/>
            <a:ext cx="5985265" cy="375982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28D58CF-4651-FA6E-EBD0-75C67681AD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1976" y="3429000"/>
            <a:ext cx="1481299" cy="14812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3EC192-EC42-022C-68E6-FA82684DED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279"/>
          <a:stretch/>
        </p:blipFill>
        <p:spPr>
          <a:xfrm>
            <a:off x="6614007" y="4772687"/>
            <a:ext cx="830464" cy="16980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D2593C-F8B1-2318-5F52-99D5A29830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1976" y="5125806"/>
            <a:ext cx="1230630" cy="152264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65C8FE3-9753-3E65-1B52-20CC4A7DBE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2240" y="3605493"/>
            <a:ext cx="14224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421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52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